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927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10" y="519152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ru"/>
              <a:t>Оружие Победы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ru"/>
              <a:t>(Артиллерия) 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 flipH="1">
            <a:off x="5735775" y="3626825"/>
            <a:ext cx="3096600" cy="13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ru" dirty="0" smtClean="0"/>
              <a:t>Выполнил</a:t>
            </a:r>
            <a:r>
              <a:rPr lang="ru" dirty="0"/>
              <a:t>: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ru" dirty="0"/>
              <a:t>Исаков Тарас Н. 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ru" dirty="0"/>
              <a:t>29гр.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0"/>
            <a:ext cx="9144000" cy="49911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5417100" y="76200"/>
            <a:ext cx="3879300" cy="49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1500">
                <a:highlight>
                  <a:srgbClr val="FFFFFF"/>
                </a:highlight>
              </a:rPr>
              <a:t>Орудие имело современную на момент создания конструкцию с раздвижными станинами, подрессориванием и металлическими колёсами с резиновыми шинами, заимствованными от грузового автомобиля ЗИС-5. Оно оснащалось полуавтоматическим вертикальным клиновым затвором, гидравлическим тормозом отката, гидропневматическим накатником; длина отката переменная. Люлька корытообразная, типа «Бофорс». Прицел и механизм вертикального наведения располагались с разных сторон ствола. Камора была рассчитана на стандартную гильзу обр. 1900 года, соответственно, орудие могло стрелять всеми боеприпасами для 76-мм дивизионных и полковых орудий.</a:t>
            </a:r>
            <a:endParaRPr sz="1500"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0"/>
            <a:ext cx="89916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5495625" y="0"/>
            <a:ext cx="36483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2000">
                <a:highlight>
                  <a:srgbClr val="FFFFFF"/>
                </a:highlight>
              </a:rPr>
              <a:t>76-мм дивизионная пушка образца 1942 года (ЗиС-3, Индекс ГРАУ — 52-П-354У) — 76,2-мм советская дивизионная и противотанковая пушка. Главный конструктор — В. Г. Грабин, головное предприятие по производству — артиллерийский завод № 92 в городе Горьком. ЗиС-3 стала самым массовым советским артиллерийским орудием, выпускавшимся в годы Великой Отечественной войны.</a:t>
            </a:r>
            <a:endParaRPr sz="2000"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0"/>
            <a:ext cx="89916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52475" y="0"/>
            <a:ext cx="8991600" cy="21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2100">
                <a:highlight>
                  <a:srgbClr val="FFFFFF"/>
                </a:highlight>
              </a:rPr>
              <a:t>76-мм горная пушка образца 1938 года (индекс ГАУ — 52-П-356) — советское горное артиллерийское орудие периода Великой Отечественной войны. Орудие было разработано в 1937—1938 годах под руководством Л. И. Горлицкого для вооружения горнострелковых частей Красной армии на основе 76-мм горной пушки C-5 фирмы «Шкода». Пушка была принята на вооружение, запущена в серийное производство и активно участвовала в Великой Отечественной войне.</a:t>
            </a:r>
            <a:endParaRPr sz="2100"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" y="0"/>
            <a:ext cx="9144000" cy="49911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flipH="1">
            <a:off x="5976000" y="4550"/>
            <a:ext cx="3168000" cy="52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1600">
                <a:highlight>
                  <a:srgbClr val="FFFFFF"/>
                </a:highlight>
              </a:rPr>
              <a:t>122-мм гаубица образца 1938 года (М-30, индекс ГАУ — 52-Г-463) — советская гаубица периода Второй мировой войны. Это орудие серийно выпускалось с 1939 по 1955 год, состояло или до сих пор состоит на вооружении армий многих стран мира, использовалось практически во всех значимых войнах и вооружённых конфликтах середины и конца XX века. Этим орудием были вооружены первые советские крупносерийные самоходные артиллерийские установки Великой Отечественной войны СУ-122.</a:t>
            </a:r>
            <a:endParaRPr sz="1600"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 flipH="1">
            <a:off x="6447000" y="-152400"/>
            <a:ext cx="2697000" cy="52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ru" sz="1700">
                <a:highlight>
                  <a:srgbClr val="FFFFFF"/>
                </a:highlight>
              </a:rPr>
              <a:t>Б-4 (индекс ГАУ — 52-Г-625) — советская гаубица большой (особой) мощности калибра 203,2 мм (8 дюймов). Полное официальное название орудия — 203-мм гаубица образца 1931 года. Во время Советско-финской войны это орудие использовалось для разрушения ДОТов и ДЗОТов линии Маннергейма. Оно активно и успешно использовалось во Второй мировой войне.</a:t>
            </a:r>
            <a:endParaRPr sz="1700">
              <a:highlight>
                <a:srgbClr val="FFFFFF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endParaRPr/>
          </a:p>
        </p:txBody>
      </p:sp>
      <p:pic>
        <p:nvPicPr>
          <p:cNvPr id="91" name="Google Shape;91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359</Words>
  <Application>Microsoft Office PowerPoint</Application>
  <PresentationFormat>Экран (16:9)</PresentationFormat>
  <Paragraphs>10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Simple Light</vt:lpstr>
      <vt:lpstr>Оружие Победы (Артиллерия) </vt:lpstr>
      <vt:lpstr>Орудие имело современную на момент создания конструкцию с раздвижными станинами, подрессориванием и металлическими колёсами с резиновыми шинами, заимствованными от грузового автомобиля ЗИС-5. Оно оснащалось полуавтоматическим вертикальным клиновым затвором, гидравлическим тормозом отката, гидропневматическим накатником; длина отката переменная. Люлька корытообразная, типа «Бофорс». Прицел и механизм вертикального наведения располагались с разных сторон ствола. Камора была рассчитана на стандартную гильзу обр. 1900 года, соответственно, орудие могло стрелять всеми боеприпасами для 76-мм дивизионных и полковых орудий.</vt:lpstr>
      <vt:lpstr>76-мм дивизионная пушка образца 1942 года (ЗиС-3, Индекс ГРАУ — 52-П-354У) — 76,2-мм советская дивизионная и противотанковая пушка. Главный конструктор — В. Г. Грабин, головное предприятие по производству — артиллерийский завод № 92 в городе Горьком. ЗиС-3 стала самым массовым советским артиллерийским орудием, выпускавшимся в годы Великой Отечественной войны.</vt:lpstr>
      <vt:lpstr>76-мм горная пушка образца 1938 года (индекс ГАУ — 52-П-356) — советское горное артиллерийское орудие периода Великой Отечественной войны. Орудие было разработано в 1937—1938 годах под руководством Л. И. Горлицкого для вооружения горнострелковых частей Красной армии на основе 76-мм горной пушки C-5 фирмы «Шкода». Пушка была принята на вооружение, запущена в серийное производство и активно участвовала в Великой Отечественной войне.</vt:lpstr>
      <vt:lpstr>122-мм гаубица образца 1938 года (М-30, индекс ГАУ — 52-Г-463) — советская гаубица периода Второй мировой войны. Это орудие серийно выпускалось с 1939 по 1955 год, состояло или до сих пор состоит на вооружении армий многих стран мира, использовалось практически во всех значимых войнах и вооружённых конфликтах середины и конца XX века. Этим орудием были вооружены первые советские крупносерийные самоходные артиллерийские установки Великой Отечественной войны СУ-122.</vt:lpstr>
      <vt:lpstr>Б-4 (индекс ГАУ — 52-Г-625) — советская гаубица большой (особой) мощности калибра 203,2 мм (8 дюймов). Полное официальное название орудия — 203-мм гаубица образца 1931 года. Во время Советско-финской войны это орудие использовалось для разрушения ДОТов и ДЗОТов линии Маннергейма. Оно активно и успешно использовалось во Второй мировой войне.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Оружие Победы (Артиллерия)</dc:title>
  <dc:creator>Администратор</dc:creator>
  <cp:lastModifiedBy>me</cp:lastModifiedBy>
  <cp:revision>2</cp:revision>
  <dcterms:modified xsi:type="dcterms:W3CDTF">2020-05-12T14:49:57Z</dcterms:modified>
</cp:coreProperties>
</file>