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5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293096"/>
            <a:ext cx="4032448" cy="5760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Четыркина Юлия 13 группа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9552" y="1526927"/>
            <a:ext cx="8136904" cy="2262113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Вклад ученых Молотовского фармацевтического института в создании препаратов для </a:t>
            </a:r>
            <a:r>
              <a:rPr lang="ru-RU" sz="3600" b="1" smtClean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лечения заболеваний желудочно-кишечного </a:t>
            </a:r>
            <a:r>
              <a:rPr lang="ru-RU" sz="3600" b="1" dirty="0" smtClean="0">
                <a:ln w="11430"/>
                <a:solidFill>
                  <a:srgbClr val="FFFF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тракта</a:t>
            </a:r>
            <a:endParaRPr lang="ru-RU" sz="3600" b="1" dirty="0">
              <a:ln w="11430"/>
              <a:solidFill>
                <a:srgbClr val="FFFF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9695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Митягина Зоя Михайловна</a:t>
            </a:r>
            <a:endParaRPr lang="ru-RU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7"/>
            <a:ext cx="3610744" cy="4675659"/>
          </a:xfrm>
        </p:spPr>
      </p:pic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67944" y="1417638"/>
            <a:ext cx="4618856" cy="467565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Предложила совершенно новое использование </a:t>
            </a:r>
            <a:r>
              <a:rPr lang="en-US" sz="2000" dirty="0" err="1" smtClean="0">
                <a:solidFill>
                  <a:schemeClr val="bg1"/>
                </a:solidFill>
              </a:rPr>
              <a:t>Poly</a:t>
            </a:r>
            <a:r>
              <a:rPr lang="en-US" sz="2000" dirty="0" err="1">
                <a:solidFill>
                  <a:schemeClr val="bg1"/>
                </a:solidFill>
              </a:rPr>
              <a:t>g</a:t>
            </a:r>
            <a:r>
              <a:rPr lang="en-US" sz="2000" dirty="0" err="1" smtClean="0">
                <a:solidFill>
                  <a:schemeClr val="bg1"/>
                </a:solidFill>
              </a:rPr>
              <a:t>onum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bustorta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в качестве лечебного средства при диареях и разработала лекарственные препараты на его основе.</a:t>
            </a:r>
            <a:endParaRPr lang="en-US" sz="2000" dirty="0" smtClean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Митягина создала препараты на основе змеевика : </a:t>
            </a:r>
            <a:r>
              <a:rPr lang="ru-RU" sz="2000" dirty="0" err="1" smtClean="0">
                <a:solidFill>
                  <a:schemeClr val="bg1"/>
                </a:solidFill>
              </a:rPr>
              <a:t>бистальбин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бистисмус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бистоформ</a:t>
            </a:r>
            <a:r>
              <a:rPr lang="ru-RU" sz="2000" dirty="0" smtClean="0">
                <a:solidFill>
                  <a:schemeClr val="bg1"/>
                </a:solidFill>
              </a:rPr>
              <a:t>, которые применялись при лечении острых и хронических диареях.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>
                <a:solidFill>
                  <a:schemeClr val="bg1"/>
                </a:solidFill>
              </a:rPr>
              <a:t> За свой вклад награждена </a:t>
            </a:r>
            <a:r>
              <a:rPr lang="ru-RU" sz="2000" dirty="0">
                <a:solidFill>
                  <a:schemeClr val="bg1"/>
                </a:solidFill>
              </a:rPr>
              <a:t>- орденом Трудового Красного Знамени, 6 медалями и значком «Отличнику </a:t>
            </a:r>
            <a:r>
              <a:rPr lang="ru-RU" sz="2000" dirty="0" smtClean="0">
                <a:solidFill>
                  <a:schemeClr val="bg1"/>
                </a:solidFill>
              </a:rPr>
              <a:t>здравоохранения.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2009"/>
            <a:ext cx="8229600" cy="8689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Карпенко Георгий Алексеевич </a:t>
            </a:r>
            <a:endParaRPr lang="ru-RU" sz="3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474840" cy="485740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Совместно с </a:t>
            </a:r>
            <a:r>
              <a:rPr lang="ru-RU" sz="2000" dirty="0" err="1" smtClean="0">
                <a:solidFill>
                  <a:schemeClr val="bg1"/>
                </a:solidFill>
              </a:rPr>
              <a:t>Львовым.Н.А</a:t>
            </a:r>
            <a:r>
              <a:rPr lang="ru-RU" sz="2000" dirty="0" smtClean="0">
                <a:solidFill>
                  <a:schemeClr val="bg1"/>
                </a:solidFill>
              </a:rPr>
              <a:t>. и </a:t>
            </a:r>
            <a:r>
              <a:rPr lang="ru-RU" sz="2000" dirty="0" err="1" smtClean="0">
                <a:solidFill>
                  <a:schemeClr val="bg1"/>
                </a:solidFill>
              </a:rPr>
              <a:t>Шухардиным.В.Н</a:t>
            </a:r>
            <a:r>
              <a:rPr lang="ru-RU" sz="2000" dirty="0" smtClean="0">
                <a:solidFill>
                  <a:schemeClr val="bg1"/>
                </a:solidFill>
              </a:rPr>
              <a:t>. он написал книгу «Сбор и заготовка лекарственных растений»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Под руководством на кафедре проводилась работа по изготовлению новых лекарственных препаратов: </a:t>
            </a:r>
            <a:r>
              <a:rPr lang="ru-RU" sz="2000" dirty="0" err="1" smtClean="0">
                <a:solidFill>
                  <a:schemeClr val="bg1"/>
                </a:solidFill>
              </a:rPr>
              <a:t>бистальбин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 smtClean="0">
                <a:solidFill>
                  <a:schemeClr val="bg1"/>
                </a:solidFill>
              </a:rPr>
              <a:t>бистиодин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За вклад </a:t>
            </a:r>
            <a:r>
              <a:rPr lang="ru-RU" sz="2000" dirty="0">
                <a:solidFill>
                  <a:schemeClr val="bg1"/>
                </a:solidFill>
              </a:rPr>
              <a:t>награжден Почетной грамотой с занесением в Книгу Почета медицинских работников </a:t>
            </a:r>
            <a:r>
              <a:rPr lang="ru-RU" sz="2000" dirty="0" err="1">
                <a:solidFill>
                  <a:schemeClr val="bg1"/>
                </a:solidFill>
              </a:rPr>
              <a:t>Молотовской</a:t>
            </a:r>
            <a:r>
              <a:rPr lang="ru-RU" sz="2000" dirty="0">
                <a:solidFill>
                  <a:schemeClr val="bg1"/>
                </a:solidFill>
              </a:rPr>
              <a:t> области, особо отличившихся в годы Великой Отечественной войны.</a:t>
            </a:r>
          </a:p>
        </p:txBody>
      </p:sp>
      <p:pic>
        <p:nvPicPr>
          <p:cNvPr id="1028" name="Picture 4" descr="https://e.gorkilib.ru/ebooks/view/img/289809?width=2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0"/>
            <a:ext cx="3538736" cy="48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36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54268"/>
            <a:ext cx="8229600" cy="94096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99"/>
                </a:solidFill>
              </a:rPr>
              <a:t>Львов Николай Александрович</a:t>
            </a:r>
            <a:endParaRPr lang="ru-RU" sz="3600" dirty="0">
              <a:solidFill>
                <a:srgbClr val="FFFF99"/>
              </a:solidFill>
            </a:endParaRP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457200" y="1295234"/>
            <a:ext cx="8507288" cy="530211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На базе </a:t>
            </a:r>
            <a:r>
              <a:rPr lang="ru-RU" sz="2000" dirty="0" err="1" smtClean="0">
                <a:solidFill>
                  <a:schemeClr val="bg1"/>
                </a:solidFill>
              </a:rPr>
              <a:t>Молотовского</a:t>
            </a:r>
            <a:r>
              <a:rPr lang="ru-RU" sz="2000" dirty="0" smtClean="0">
                <a:solidFill>
                  <a:schemeClr val="bg1"/>
                </a:solidFill>
              </a:rPr>
              <a:t> фармацевтического института организованы межобластные курсы по подготовке сборщиков лекарственного сырья для </a:t>
            </a:r>
            <a:r>
              <a:rPr lang="ru-RU" sz="2000" dirty="0" err="1" smtClean="0">
                <a:solidFill>
                  <a:schemeClr val="bg1"/>
                </a:solidFill>
              </a:rPr>
              <a:t>аптекоуправлений</a:t>
            </a:r>
            <a:r>
              <a:rPr lang="ru-RU" sz="2000" dirty="0" smtClean="0">
                <a:solidFill>
                  <a:schemeClr val="bg1"/>
                </a:solidFill>
              </a:rPr>
              <a:t>  Урала, Сибири и Дальнего востока.</a:t>
            </a:r>
          </a:p>
          <a:p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472" y="2564904"/>
            <a:ext cx="6696744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71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5" y="332656"/>
            <a:ext cx="8424937" cy="504056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08912" cy="49685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40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400" smtClean="0"/>
              <a:t>Вклад </a:t>
            </a:r>
            <a:r>
              <a:rPr lang="ru-RU" sz="2400" dirty="0" smtClean="0"/>
              <a:t>ученых </a:t>
            </a:r>
            <a:r>
              <a:rPr lang="ru-RU" sz="2400" dirty="0" err="1" smtClean="0"/>
              <a:t>Молотовского</a:t>
            </a:r>
            <a:r>
              <a:rPr lang="ru-RU" sz="2400" dirty="0" smtClean="0"/>
              <a:t> фармацевтического института в победу Великой Отечественной войны огромен.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r>
              <a:rPr lang="ru-RU" sz="2400" dirty="0" smtClean="0"/>
              <a:t>Так как данные препараты для лечения желудочно-кишечного тракта, были необходимы в период Великой Отечественной войны, так и после ее окончания.</a:t>
            </a:r>
          </a:p>
          <a:p>
            <a:pPr marL="0" indent="0">
              <a:spcBef>
                <a:spcPts val="0"/>
              </a:spcBef>
              <a:buClr>
                <a:srgbClr val="C00000"/>
              </a:buClr>
              <a:buSzPct val="75000"/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772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71600" y="2132856"/>
            <a:ext cx="734481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3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640960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BD5B5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187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Вклад ученых Молотовского фармацевтического института в создании препаратов для лечения заболеваний желудочно-кишечного тракта</vt:lpstr>
      <vt:lpstr>Митягина Зоя Михайловна</vt:lpstr>
      <vt:lpstr>Карпенко Георгий Алексеевич </vt:lpstr>
      <vt:lpstr>Львов Николай Александрович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Ранько Елена</dc:creator>
  <cp:lastModifiedBy>me</cp:lastModifiedBy>
  <cp:revision>39</cp:revision>
  <dcterms:created xsi:type="dcterms:W3CDTF">2015-04-19T15:51:03Z</dcterms:created>
  <dcterms:modified xsi:type="dcterms:W3CDTF">2020-05-08T13:35:06Z</dcterms:modified>
</cp:coreProperties>
</file>