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иана" initials="Д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9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5T13:49:49.793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C7E9-9213-4826-9AF1-D2189504B57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F3E6-83D0-4309-862E-7FFC2AAB2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8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C7E9-9213-4826-9AF1-D2189504B57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F3E6-83D0-4309-862E-7FFC2AAB2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37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C7E9-9213-4826-9AF1-D2189504B57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F3E6-83D0-4309-862E-7FFC2AAB2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9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C7E9-9213-4826-9AF1-D2189504B57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F3E6-83D0-4309-862E-7FFC2AAB23E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6560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C7E9-9213-4826-9AF1-D2189504B57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F3E6-83D0-4309-862E-7FFC2AAB2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62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C7E9-9213-4826-9AF1-D2189504B57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F3E6-83D0-4309-862E-7FFC2AAB2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510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C7E9-9213-4826-9AF1-D2189504B57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F3E6-83D0-4309-862E-7FFC2AAB2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56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C7E9-9213-4826-9AF1-D2189504B57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F3E6-83D0-4309-862E-7FFC2AAB2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5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C7E9-9213-4826-9AF1-D2189504B57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F3E6-83D0-4309-862E-7FFC2AAB2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C7E9-9213-4826-9AF1-D2189504B57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F3E6-83D0-4309-862E-7FFC2AAB2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C7E9-9213-4826-9AF1-D2189504B57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F3E6-83D0-4309-862E-7FFC2AAB2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41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C7E9-9213-4826-9AF1-D2189504B57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F3E6-83D0-4309-862E-7FFC2AAB2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0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C7E9-9213-4826-9AF1-D2189504B57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F3E6-83D0-4309-862E-7FFC2AAB2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47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C7E9-9213-4826-9AF1-D2189504B57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F3E6-83D0-4309-862E-7FFC2AAB2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C7E9-9213-4826-9AF1-D2189504B57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F3E6-83D0-4309-862E-7FFC2AAB2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2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C7E9-9213-4826-9AF1-D2189504B57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F3E6-83D0-4309-862E-7FFC2AAB2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8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C7E9-9213-4826-9AF1-D2189504B57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F3E6-83D0-4309-862E-7FFC2AAB2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2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A2EC7E9-9213-4826-9AF1-D2189504B57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EF3E6-83D0-4309-862E-7FFC2AAB2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95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5400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Разработка </a:t>
            </a:r>
            <a:r>
              <a:rPr lang="ru-RU" sz="5400" dirty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новых лекарств во время Великой Отечественной войны.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5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273" y="290947"/>
            <a:ext cx="8825659" cy="103909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dirty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Лечебные растения.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324" y="1604357"/>
            <a:ext cx="1067354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госпиталях и больницах испытывался острый недостаток перевязочных материалов. И здесь решить проблему помог сфагнум — торфяной мох. Ученые доказали, что он обладает не только гигроскопическими, но и бактерицидными свойствами, поэтому способствует быстрому заживлению ран. Так же в состав сфагнума входит кумарин, который проявляет противоопухолевые свойства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1941 г. впервые в госпиталях стали применять лимонник. Настойку лимонника использовали не только в качестве средства, помогающего быстро восстановить силы раненых, но и для повышения остроты зрения у летчиков, вылетающих в ночные полеты, т.к. в нем содержатся в большом количестве углеводы </a:t>
            </a:r>
            <a:endParaRPr lang="ru-RU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Проблемой было также лечение желудочных заболеваний, получивших распространение из-за недоброкачественной пищи, антисанитарных условий. Для их лечения были предложены соплодия ольхи, корни кровохлебки, бадана, трава льнянки,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володушки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качестве активных антисептиков для лечения гнойных ран были использованы фитонциды* лука и чеснока. Для этих же целей были предложены препараты календулы,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арчовое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масло, бальзам из пихты, зверобойное масло. В их состав входит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кверцетин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обладающий противовоспалительными действиями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25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0008" y="126076"/>
            <a:ext cx="8825659" cy="127046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Заключение </a:t>
            </a:r>
            <a:endParaRPr lang="ru-RU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39587" y="1246909"/>
            <a:ext cx="9423660" cy="5104014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 годы войны были разрушены и разграблены около 4000 аптек, более 800 аптечных пунктов, 51-но фармацевтическое предприятие, большое количество аптечных складов и аналитических лабораторий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 время войны расходы перевязочного и фиксирующего материала считались миллионами метров медицинской марли и тоннами гипса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Военные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фармацевты в содружестве с врачами на основе богатого опыта, по оказанию медицинской помощи раненым и больным определили реальный расход медицинского имущества. В дальнейшем этот ценный материал послужил основой для объективного, научно обоснованного планирования потребностей в медицинском имуществе для Вооруженных Сил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годы войны в военных госпиталях и полевых медицинских учреждениях работали лучшие медицинские и фармацевтические кадры страны: среди них 4 академика, 22 заслуженных деятеля науки, 275 профессоров, 558 доцентов, 306 докторов и 1199 кандидатов наук. Ни в одной армии мира не было такого числа ученых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Нашими медицинскими работниками была оказана необходимая помощь более чем 22 миллионам пациентам (в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т.ч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15 миллионам раненых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Слаженная работа медицинских и фармацевтических работников позволила сохранить жизни миллионам людей, помогла обеспечить раненым выздоровление и возвращение на фронт. По статистике, из наших госпиталей в строй повторно возвращалось более 70% поступивших на лечение. Для примера, немецким медикам удавалось возвращать в армию лишь около 40% раненых. Эти цифры яркий пример того, что совершалось все возможное для Победы.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8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41412" y="4958215"/>
            <a:ext cx="9404723" cy="1808344"/>
          </a:xfrm>
        </p:spPr>
        <p:txBody>
          <a:bodyPr/>
          <a:lstStyle/>
          <a:p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Работу выполнила студентка 18 группы Пермской Государственной Фармацевтической Академии </a:t>
            </a:r>
            <a:b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Сайпушева</a:t>
            </a:r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Элина Вадимовна 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24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044" y="2151122"/>
            <a:ext cx="7291448" cy="488331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 flipH="1">
            <a:off x="399008" y="448887"/>
            <a:ext cx="65088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Героическая борьба медицинских и фармацевтических работников в </a:t>
            </a:r>
            <a:r>
              <a:rPr lang="ru-RU" sz="1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рядах Красной </a:t>
            </a:r>
            <a:r>
              <a:rPr lang="ru-RU" sz="1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Армии и в </a:t>
            </a:r>
            <a:r>
              <a:rPr lang="ru-RU" sz="1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тылу врага</a:t>
            </a:r>
            <a:r>
              <a:rPr lang="ru-RU" sz="1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а также в партизанских отрядах, требовала </a:t>
            </a:r>
            <a:r>
              <a:rPr lang="ru-RU" sz="1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отученных </a:t>
            </a:r>
            <a:r>
              <a:rPr lang="ru-RU" sz="1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СССР новых научных исследований во имя победы. Основным большим открытием было открытие антибиотиков.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16925" y="1238596"/>
            <a:ext cx="43641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войне солдаты </a:t>
            </a:r>
            <a:r>
              <a:rPr lang="ru-RU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</a:t>
            </a:r>
            <a:r>
              <a:rPr lang="ru-RU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офицеры </a:t>
            </a:r>
            <a:r>
              <a:rPr lang="ru-RU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погибали </a:t>
            </a:r>
            <a:r>
              <a:rPr lang="ru-RU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 только на поле боя, но и на госпитальных койках, и не только от ран, но и от осложнений, присоединившихся к ним: газовой гангрены, столбняка, гнойной инфекции, сепсиса и др. Эти неизбежные спутники войны уносили миллионы человеческих жизней, а медицина была бессильна перед ними. Нужны были новые лечебные препараты.</a:t>
            </a:r>
          </a:p>
        </p:txBody>
      </p:sp>
    </p:spTree>
    <p:extLst>
      <p:ext uri="{BB962C8B-B14F-4D97-AF65-F5344CB8AC3E}">
        <p14:creationId xmlns:p14="http://schemas.microsoft.com/office/powerpoint/2010/main" val="6552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66" y="444406"/>
            <a:ext cx="9404723" cy="140053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4000" dirty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Советский пенициллин (</a:t>
            </a:r>
            <a:r>
              <a:rPr lang="ru-RU" sz="4000" dirty="0" err="1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крустазин</a:t>
            </a:r>
            <a:r>
              <a:rPr lang="ru-RU" sz="4000" dirty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) получила З. В. </a:t>
            </a:r>
            <a:r>
              <a:rPr lang="ru-RU" sz="4000" dirty="0" err="1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Ермольева</a:t>
            </a:r>
            <a:r>
              <a:rPr lang="ru-RU" sz="4000" dirty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6" y="1594978"/>
            <a:ext cx="4912047" cy="5043746"/>
          </a:xfrm>
          <a:effectLst>
            <a:softEdge rad="6350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462096" cy="4200245"/>
          </a:xfrm>
        </p:spPr>
        <p:txBody>
          <a:bodyPr>
            <a:normAutofit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Зинаида Виссарионовна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Ермольева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(1898-1974) - академик РАМН СССР (1963) - впервые получила в СССР образцы антибиотиков: пенициллина (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крустазин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(1942), стрептомицина (1947), интерферона и др. Была удостоена Сталинской премии (1943).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Крустазин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был найден абсолютно самостоятельно, в тяжелейших условиях военного времени, но Нобелевская премия ей присуждена не была </a:t>
            </a:r>
          </a:p>
        </p:txBody>
      </p:sp>
    </p:spTree>
    <p:extLst>
      <p:ext uri="{BB962C8B-B14F-4D97-AF65-F5344CB8AC3E}">
        <p14:creationId xmlns:p14="http://schemas.microsoft.com/office/powerpoint/2010/main" val="32569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260" y="350520"/>
            <a:ext cx="8825659" cy="108758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3600" dirty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Появление нового лекарства стало настоящим прорывом в лечении.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96744" y="1986742"/>
            <a:ext cx="8825659" cy="4432069"/>
          </a:xfrm>
        </p:spPr>
        <p:txBody>
          <a:bodyPr>
            <a:normAutofit/>
          </a:bodyPr>
          <a:lstStyle/>
          <a:p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данным историков и военно-медицинских экспертов, смертность раненых и больных с началом широкого применения антибиотиков в Советской армии снизилась на 80%, — заявил начальник Центрального военного клинического госпиталя им. А.А. Вишневского Министерства обороны РФ Александр Есипов. — Кроме того, после внедрения лекарства врачам удалось снизить количество ампутаций на 20–30%, что позволило большему количеству солдат избежать инвалидности и вернуться в строй для продолжения службы.</a:t>
            </a:r>
          </a:p>
        </p:txBody>
      </p:sp>
    </p:spTree>
    <p:extLst>
      <p:ext uri="{BB962C8B-B14F-4D97-AF65-F5344CB8AC3E}">
        <p14:creationId xmlns:p14="http://schemas.microsoft.com/office/powerpoint/2010/main" val="8044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dirty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советский антибиотик грамицидин 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" y="2115348"/>
            <a:ext cx="3189194" cy="424388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9" y="245065"/>
            <a:ext cx="4414804" cy="32163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3322198" y="2294313"/>
            <a:ext cx="8448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 Рождение» </a:t>
            </a:r>
          </a:p>
          <a:p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пенициллина послу-</a:t>
            </a:r>
          </a:p>
          <a:p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жило импульсом для создания других антибиотиков. Так советский биолог Георгий </a:t>
            </a:r>
            <a:r>
              <a:rPr lang="ru-RU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Францевич</a:t>
            </a:r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Гаузе</a:t>
            </a:r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вместе с женой – ученым-химиком Марией Георгиевной </a:t>
            </a:r>
            <a:r>
              <a:rPr lang="ru-RU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Бражниковой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 в годы войны синтезировал первый оригинальный советский антибиотик – грамицидин  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5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066" y="167640"/>
            <a:ext cx="8825659" cy="19812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3200" dirty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Этот препарат спасал жизни на фронтах Великой Отечественной войны: советский антибиотик грамицидин С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5550" y="1849581"/>
            <a:ext cx="8825659" cy="4476404"/>
          </a:xfrm>
        </p:spPr>
        <p:txBody>
          <a:bodyPr>
            <a:normAutofit/>
          </a:bodyPr>
          <a:lstStyle/>
          <a:p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Один из первых советских антибиотиков — грамицидин С — сыграл огромную роль в спасении многих тысяч жизней на фронтах Великой Отечественной войны. </a:t>
            </a:r>
            <a:endParaRPr lang="ru-RU" sz="2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годы войны этот местный антибиотик помогал советским бойцам и мирным гражданам бороться с гнойно-воспалительными инфекциями мягких тканей и кожи, в том числе возникших после ранений, язвами, пролежнями, остеомиелитами. Он хорошо зарекомендовал себя при фурункулезе и карбункулах — частых спутниках тяжелой военной службы и трудных бытовых условий гражданского населения в период войны. Также он использовался для профилактики и лечения микробного обсеменения ожоговых ран у наших солдат.</a:t>
            </a:r>
          </a:p>
        </p:txBody>
      </p:sp>
    </p:spTree>
    <p:extLst>
      <p:ext uri="{BB962C8B-B14F-4D97-AF65-F5344CB8AC3E}">
        <p14:creationId xmlns:p14="http://schemas.microsoft.com/office/powerpoint/2010/main" val="8627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512" y="461030"/>
            <a:ext cx="9404723" cy="140053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dirty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Исаак Яковлевич </a:t>
            </a:r>
            <a:r>
              <a:rPr lang="ru-RU" dirty="0" err="1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Постовский</a:t>
            </a:r>
            <a:endParaRPr lang="ru-RU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29" y="1301264"/>
            <a:ext cx="3532909" cy="5417127"/>
          </a:xfr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546358" y="1470670"/>
            <a:ext cx="768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Дважды он был награжден государственной премией СССР. Первая была присуждена за создание сульфаниламидных препаратов. Благодаря первому сульфаниламидному препарату гетероциклического ряда -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сульфидину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удалось спасти жизни многим тысячам раненых в годы Великой Отечественной войны. В первые годы войны И.Я.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Постовский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 группой сотрудников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рекордно короткие сроки организовал производство сульфамидных препаратов на Свердловском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химфармзаводе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который оказался единственным в стране заводом, выпускавшим столь необходимые в то время на фронте и в тылу сульфамиды. При участии И.Я.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Постовского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были созданы и другие препараты, вошедшие в медицинскую практику. Среди них "паста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Постовского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 - комбинация сульфамидных препаратов с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бентонитовой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глиной - для лечения длительно незаживающих ран, противотуберкулезный препарат ряда изоникотиновой кислоты "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Ларусан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препарат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для лечения тяжелых профессиональных заболеваний "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сукцимер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",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являющийся антидотом ртути, свинца и мышьяка. </a:t>
            </a:r>
          </a:p>
        </p:txBody>
      </p:sp>
    </p:spTree>
    <p:extLst>
      <p:ext uri="{BB962C8B-B14F-4D97-AF65-F5344CB8AC3E}">
        <p14:creationId xmlns:p14="http://schemas.microsoft.com/office/powerpoint/2010/main" val="3616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dirty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Борис Александрович Кудряшов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71" y="1628170"/>
            <a:ext cx="3452162" cy="4789487"/>
          </a:xfr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5228705" y="1853248"/>
            <a:ext cx="58105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Профессор МГУ,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физиобиолог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Борис Александрович Кудряшов разработал и внедрил в производство препарат тромбин, который обладал ценнейшим свойством: за несколько секунд сворачивал кровь в сгусток-тромб, что спасло жизни тысячам наших бойцов. Этот тромб закрывал рассечённые сосуды и останавливал кровотечение. Таким образом тромбин мог препятствовать даже тканевым и капиллярным кровотечениям из мозга. Под руководством Кудряшова впоследствии был создан и препарат фибринолизин, который применяется для предотвращения тромбозов при различных болезнях.</a:t>
            </a:r>
          </a:p>
        </p:txBody>
      </p:sp>
    </p:spTree>
    <p:extLst>
      <p:ext uri="{BB962C8B-B14F-4D97-AF65-F5344CB8AC3E}">
        <p14:creationId xmlns:p14="http://schemas.microsoft.com/office/powerpoint/2010/main" val="33122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24" y="0"/>
            <a:ext cx="8800206" cy="19812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Выведение новых лечебных свойств растений </a:t>
            </a:r>
            <a:endParaRPr lang="ru-RU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4" y="2396836"/>
            <a:ext cx="5279686" cy="348026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5752407" y="1895302"/>
            <a:ext cx="55362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Важную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роль сыграли лекарственные растения во время Великой Отечественной войны. Огромная территория европейской части страны была оккупирована врагом. Возникла необходимость срочно организовать заготовку в разных частях страны, потому что фронт и население тыла остро нуждались в перевязочных средствах и антисептиках, витаминных и тонизирующих препаратах. Для всего населения сбор лекарственных растений стал делом оборонного значения. В результате номенклатура заготовленного сырья возросла с 25 наименований в 1941 г. до 105 видов в 1945 г.</a:t>
            </a:r>
          </a:p>
        </p:txBody>
      </p:sp>
    </p:spTree>
    <p:extLst>
      <p:ext uri="{BB962C8B-B14F-4D97-AF65-F5344CB8AC3E}">
        <p14:creationId xmlns:p14="http://schemas.microsoft.com/office/powerpoint/2010/main" val="32859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133</TotalTime>
  <Words>1150</Words>
  <Application>Microsoft Office PowerPoint</Application>
  <PresentationFormat>Произвольный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Разработка новых лекарств во время Великой Отечественной войны.</vt:lpstr>
      <vt:lpstr>Презентация PowerPoint</vt:lpstr>
      <vt:lpstr>Советский пенициллин (крустазин) получила З. В. Ермольева.</vt:lpstr>
      <vt:lpstr>Появление нового лекарства стало настоящим прорывом в лечении.</vt:lpstr>
      <vt:lpstr>советский антибиотик грамицидин С</vt:lpstr>
      <vt:lpstr>Этот препарат спасал жизни на фронтах Великой Отечественной войны: советский антибиотик грамицидин С</vt:lpstr>
      <vt:lpstr>Исаак Яковлевич Постовский</vt:lpstr>
      <vt:lpstr>Борис Александрович Кудряшов</vt:lpstr>
      <vt:lpstr>Выведение новых лечебных свойств растений </vt:lpstr>
      <vt:lpstr>Лечебные растения.</vt:lpstr>
      <vt:lpstr>Заключение </vt:lpstr>
      <vt:lpstr>Работу выполнила студентка 18 группы Пермской Государственной Фармацевтической Академии  Сайпушева Элина Вадимовна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новых лекарств во время Великой Отечественной войны.</dc:title>
  <dc:creator>Диана</dc:creator>
  <cp:lastModifiedBy>XTreme.ws</cp:lastModifiedBy>
  <cp:revision>13</cp:revision>
  <dcterms:created xsi:type="dcterms:W3CDTF">2020-05-05T08:35:34Z</dcterms:created>
  <dcterms:modified xsi:type="dcterms:W3CDTF">2020-05-05T15:48:21Z</dcterms:modified>
</cp:coreProperties>
</file>