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0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5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8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9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4C517-442A-4359-A057-5D69F94EE6F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D160-1434-40A6-BB51-7FF6FDEF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78477" y="617539"/>
            <a:ext cx="10068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Вклад фармацевтов в победу </a:t>
            </a: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Великой Отечественной войне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3097" y="6113720"/>
            <a:ext cx="305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студентка 18 группы Меланина Юлия.</a:t>
            </a:r>
          </a:p>
        </p:txBody>
      </p:sp>
      <p:pic>
        <p:nvPicPr>
          <p:cNvPr id="1034" name="Picture 10" descr="https://3.downloader.disk.yandex.ru/preview/30d6191352c285ce9ff2bfde05cdde1c8842be3aad0fe3a4802bbfd516db9604/5eaffcf8/RG9_a1YE66VIXi7z97CdUDIJnimKcRDFVrOG59iRBT-YFxbzfLbqavERXpwNwrEfq_J6bpmRyOJonT3VoXnDag%3D%3D?uid=0&amp;filename=9maya-nadpisi%20%281%29.png&amp;disposition=inline&amp;hash=&amp;limit=0&amp;content_type=image%2Fpng&amp;owner_uid=0&amp;tknv=v2&amp;size=1280x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6" y="1599184"/>
            <a:ext cx="12450727" cy="48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14" y="94611"/>
            <a:ext cx="12078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Санита́рный</a:t>
            </a:r>
            <a:r>
              <a:rPr lang="ru-RU" b="1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по́езд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(военно-санитарный поезд) — специальный 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поезд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 целый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предназначенный чаще всего для 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оказания медицинской помощи раненым и больным в ходе 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действий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имеющий в своём составе 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вагоны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специально оборудованные для перевозки и лечения пострадавших, а также вспомогательные вагоны, такие как вагоны-операционные, кухни, аптеки, вагоны для персонала, вагоны-морги и тому подобное.</a:t>
            </a:r>
          </a:p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в эксплуатации находилось 272 военно-санитарных поезда, а к началу 1942 года было организовано уже порядка 700 поездов. Кроме того, на медиков было возложено медицинское сопровождение пассажирских поездов.</a:t>
            </a:r>
          </a:p>
        </p:txBody>
      </p:sp>
      <p:pic>
        <p:nvPicPr>
          <p:cNvPr id="2052" name="Picture 4" descr="Составы жизни. Санитарные поезда НКП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5" y="2135424"/>
            <a:ext cx="6847366" cy="45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еля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7423" cy="68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9060" y="283788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0" cap="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АЛЕКСЕЕВНА БЕЛЯЕВА, ФАРМАЦЕВТ, НАЧАЛЬНИК АПТЕКИ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военно-санитарного поезда № 312</a:t>
            </a:r>
          </a:p>
          <a:p>
            <a:pPr fontAlgn="base"/>
            <a:endParaRPr lang="ru-RU" b="1" i="0" cap="all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Ася Беляева до войны работала в аптеке в Устюжне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второй день явилась в военкомат и была отправлена в Вологду, в поезд. Несмотря на молодость и миловидность, была чрезвычайно требовательная, невероятно педантичная. В аптеке царил образцовый порядок, чистота и уют. Она сама освоила технику перевязок, инструментарий, и, когда была необходимость, помогала в перевязочной. Во время порожних рейсов проводила лекции по фармакологии для медсестер. Ася была комсоргом команды, выпускала «Боевой листок». После войны жила в Ленинграде.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093" y="169592"/>
            <a:ext cx="11943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Аптеку-перевязочную оборудуют в цельнометаллическом вагоне межобластного сообщения, из которого удаляются кресла для сидения. В аптеке предусмотрено иметь необходимое количество медикаментов, аптечной мебели и предметов (ассистентские столы, шкафы для медикаментов) и другое оборудование, обеспечивающее ее нормальную работу.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оставы жизни. Санитарные поезда НКП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0" y="1392959"/>
            <a:ext cx="3250411" cy="48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оставы жизни. Санитарные поезда НКП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70" y="1392959"/>
            <a:ext cx="3260651" cy="48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3192" y="1807122"/>
            <a:ext cx="3594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Аптека. В привычном для того времени формате. Готовых форм было мало, в основном дозировку готовили на месте в виде порошка или инъекции.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оставы жизни. Санитарные поезда НКП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54" y="3094074"/>
            <a:ext cx="6005046" cy="37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5238" y="1791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купе размещалась аптека, в другом – оборудован уголок для занятий лечебной физкультурой.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вагона расположена перевязочная или малая операционная. Кроме них в вагоне находился санпропускник, автоклавная, медицинский пост и котельная, в которой впоследствии разместилась водо- и грязелечебница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ofiaproextralight-w"/>
              </a:rPr>
              <a:t>.</a:t>
            </a:r>
            <a:endParaRPr lang="ru-RU" dirty="0"/>
          </a:p>
        </p:txBody>
      </p:sp>
      <p:pic>
        <p:nvPicPr>
          <p:cNvPr id="4102" name="Picture 6" descr="https://s2.stc.all.kpcdn.net/best/vologda/voenno-sanitarnyi_poezd_%E2%84%96312/images/tild3363-6165-4336-b135-343362623136__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2726" cy="33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оставы жизни. Санитарные поезда НКП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4074"/>
            <a:ext cx="6186954" cy="36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5357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по АХЧ Иван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Порохин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машинист электростанции Иван Кузнецов и электромонтер Ефим Наумов сконструировали аппараты для физиотерапии – светотепловые лампы синего света и соллюкс. Хотели начать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гидролечение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 нигде не могли найти для него ёмкости. И вот на станции Перово доктор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Дьячкова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случайно увидела вмерзшие в лед ванны.... Одну поставили в прачечной, другую – в вентиляционном отделении вагона-аптеки. Эту ванну соединили трубами с паровыми баками, что позволило быстро набирать и нагревать ее. Помещение утеплили, провели свет – так получился физиотерапевтический уголок.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был установлен комбинированный стерилизатор конструкции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Порохина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которого обрабатывали инструменты, грели песок и лечебную грязь, плавили парафин и получали дистиллированную воду. Таким образом, раненым могли проводить самые разные физиотерапевтические процедуры.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служебном купе вагона-аптеки оборудовали кабинет лечебной физкультуры.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2.stc.all.kpcdn.net/best/vologda/voenno-sanitarnyi_poezd_%E2%84%96312/images/tild6436-3530-4061-a663-353738353732__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01" y="874040"/>
            <a:ext cx="6656299" cy="4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4010" y="638214"/>
            <a:ext cx="3732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красивым был вагон-аптека, в котором находилась перевязочная: он задавал «тон» остальным вагонам. Никто не верил, что вагон побывал под бомбежкой. Чистота была такая, что раненые боялись войти в обуви.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коридоре вагона-аптеки располагалась «выставка достижений» команды поезда – врученное в 1942 году знамя РЭП-95, отзывы посетителей, модели всех ноу-хау команды поезда – от картофелечистки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дезкамеры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выставка рукоделий.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2.stc.all.kpcdn.net/best/vologda/voenno-sanitarnyi_poezd_%E2%84%96312/images/tild6434-6137-4335-b761-396134636434__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0"/>
            <a:ext cx="4722118" cy="69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3477" y="201766"/>
            <a:ext cx="85414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  </a:t>
            </a:r>
            <a:r>
              <a:rPr lang="ru-RU" sz="28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сотрудников аптек в годы войны, их ежедневный героизм состоял в том, что они в тяжелейших и порой невыносимых условиях просто выполняли свою работу, не ожидая награды – несмотря ни на что и вопреки всему. Великий труд фармацевтов и провизоров, их вклад в дело Победы не забывают потомки и по сей день.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downloader.disk.yandex.ru/preview/b12c47cc219be4a0ca8605c74457667f72d6974b2974c2a7b60fe146879d170c/5eb0196c/2Ih9RmsMXwPuad740NIf6tU90meAdxYLCjFUeaEVWjHMKX5GfyJT6D8F-xQ9sQ9yQWJMlB55IonHmNIX-P6WJA==?uid=0&amp;filename=9may-19.png&amp;disposition=inline&amp;hash=&amp;limit=0&amp;content_type=image%2Fpng&amp;tknv=v2&amp;owner_uid=47687092&amp;size=2048x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3" y="2552725"/>
            <a:ext cx="5842588" cy="48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402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XTreme.ws</cp:lastModifiedBy>
  <cp:revision>9</cp:revision>
  <dcterms:created xsi:type="dcterms:W3CDTF">2020-05-04T07:22:38Z</dcterms:created>
  <dcterms:modified xsi:type="dcterms:W3CDTF">2020-05-05T06:33:45Z</dcterms:modified>
</cp:coreProperties>
</file>