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93" r:id="rId2"/>
    <p:sldId id="289" r:id="rId3"/>
    <p:sldId id="288" r:id="rId4"/>
    <p:sldId id="290" r:id="rId5"/>
    <p:sldId id="291" r:id="rId6"/>
    <p:sldId id="292" r:id="rId7"/>
    <p:sldId id="295" r:id="rId8"/>
    <p:sldId id="294" r:id="rId9"/>
    <p:sldId id="296" r:id="rId10"/>
    <p:sldId id="298" r:id="rId11"/>
    <p:sldId id="299" r:id="rId12"/>
    <p:sldId id="297" r:id="rId13"/>
  </p:sldIdLst>
  <p:sldSz cx="3889375" cy="69167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488" y="138"/>
      </p:cViewPr>
      <p:guideLst>
        <p:guide orient="horz" pos="2179"/>
        <p:guide pos="12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F4280-E4E6-4F6E-9BCD-3D847F3DC060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465388" y="685800"/>
            <a:ext cx="1927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F9F95-18B9-4A3F-8FBF-2C5549B27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390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34A733-FFAE-403C-A566-38DF8D50F4B4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463800" y="695325"/>
            <a:ext cx="19288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218777" y="5395724"/>
            <a:ext cx="3670598" cy="240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162057" y="4894980"/>
            <a:ext cx="3597672" cy="123284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2057" y="3919485"/>
            <a:ext cx="3597672" cy="92223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3500438" y="6529400"/>
            <a:ext cx="322818" cy="249003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917031" y="553981"/>
            <a:ext cx="777875" cy="590164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4469" y="553981"/>
            <a:ext cx="2657740" cy="590164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1523339" y="76853"/>
            <a:ext cx="1231635" cy="291400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3500438" y="6529400"/>
            <a:ext cx="322818" cy="249003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218777" y="3474408"/>
            <a:ext cx="3670598" cy="240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62057" y="1690758"/>
            <a:ext cx="3597672" cy="1229642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6765" y="2972327"/>
            <a:ext cx="3694906" cy="1194973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128350" y="461116"/>
            <a:ext cx="3694906" cy="848453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129646" y="1613906"/>
            <a:ext cx="1782630" cy="4764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1977099" y="1613906"/>
            <a:ext cx="1847453" cy="4764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129646" y="5456538"/>
            <a:ext cx="3662495" cy="89021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19711" y="672461"/>
            <a:ext cx="1824976" cy="645241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1975749" y="672461"/>
            <a:ext cx="1825693" cy="645241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19711" y="1327309"/>
            <a:ext cx="1824976" cy="39755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1977324" y="1327309"/>
            <a:ext cx="1824117" cy="39755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500437" y="6532475"/>
            <a:ext cx="324115" cy="249003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218777" y="6071360"/>
            <a:ext cx="3670598" cy="240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128350" y="461116"/>
            <a:ext cx="3694906" cy="848453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218777" y="5899215"/>
            <a:ext cx="3670598" cy="240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94469" y="5533390"/>
            <a:ext cx="3597672" cy="52516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194469" y="614821"/>
            <a:ext cx="1279578" cy="48417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1520638" y="614821"/>
            <a:ext cx="2271503" cy="48417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1490927" y="621915"/>
            <a:ext cx="2139156" cy="3688927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162057" y="5036531"/>
            <a:ext cx="2495682" cy="526761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162057" y="5580609"/>
            <a:ext cx="2495682" cy="774931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218777" y="1059900"/>
            <a:ext cx="3670598" cy="240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29646" y="1567474"/>
            <a:ext cx="3694906" cy="456472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2754974" y="76853"/>
            <a:ext cx="1069578" cy="2914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1328870" y="76853"/>
            <a:ext cx="1426104" cy="2914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3500437" y="6532475"/>
            <a:ext cx="324115" cy="246569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29646" y="461116"/>
            <a:ext cx="3694906" cy="84537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218777" y="1059900"/>
            <a:ext cx="3670598" cy="240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218777" y="1067048"/>
            <a:ext cx="3670598" cy="240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chemeClr val="accent2"/>
                </a:solidFill>
              </a:rPr>
              <a:t>Помним и гордимся</a:t>
            </a:r>
            <a:br>
              <a:rPr lang="ru-RU" b="1">
                <a:solidFill>
                  <a:schemeClr val="accent2"/>
                </a:solidFill>
              </a:rPr>
            </a:br>
            <a:r>
              <a:rPr lang="ru-RU" b="1">
                <a:solidFill>
                  <a:schemeClr val="accent2"/>
                </a:solidFill>
              </a:rPr>
              <a:t>75 лет Победы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2" y="5258568"/>
            <a:ext cx="3694906" cy="163785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1900" dirty="0" smtClean="0"/>
              <a:t>Презентацию подготовили </a:t>
            </a:r>
            <a:r>
              <a:rPr lang="ru-RU" sz="1900" dirty="0" smtClean="0"/>
              <a:t>Виктория </a:t>
            </a:r>
            <a:r>
              <a:rPr lang="ru-RU" sz="1900" dirty="0" err="1"/>
              <a:t>Качалаба</a:t>
            </a:r>
            <a:r>
              <a:rPr lang="ru-RU" sz="1900" dirty="0"/>
              <a:t>- 23 группа</a:t>
            </a:r>
          </a:p>
          <a:p>
            <a:pPr lvl="0"/>
            <a:r>
              <a:rPr lang="ru-RU" sz="1900" dirty="0"/>
              <a:t>Наталья Русаева-23 группа</a:t>
            </a:r>
          </a:p>
          <a:p>
            <a:pPr lvl="0"/>
            <a:r>
              <a:rPr lang="ru-RU" sz="1900" dirty="0" err="1"/>
              <a:t>Лапутько</a:t>
            </a:r>
            <a:r>
              <a:rPr lang="ru-RU" sz="1900" dirty="0"/>
              <a:t> Екатерина 14 </a:t>
            </a:r>
            <a:r>
              <a:rPr lang="ru-RU" sz="1900" dirty="0" err="1"/>
              <a:t>гр</a:t>
            </a:r>
            <a:endParaRPr lang="ru-RU" sz="1900" dirty="0"/>
          </a:p>
          <a:p>
            <a:pPr lvl="0"/>
            <a:r>
              <a:rPr lang="ru-RU" sz="1900" dirty="0"/>
              <a:t>Баранова Ирина 14 группа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s://sun9-29.userapi.com/c856032/v856032315/223100/SyABmFBkt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6201"/>
            <a:ext cx="388937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4527" y="4682505"/>
            <a:ext cx="2451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/>
              <a:t>Сводки с фронта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811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chemeClr val="accent2"/>
                </a:solidFill>
              </a:rPr>
              <a:t>Помним и гордимся</a:t>
            </a:r>
            <a:br>
              <a:rPr lang="ru-RU" b="1">
                <a:solidFill>
                  <a:schemeClr val="accent2"/>
                </a:solidFill>
              </a:rPr>
            </a:br>
            <a:r>
              <a:rPr lang="ru-RU" b="1">
                <a:solidFill>
                  <a:schemeClr val="accent2"/>
                </a:solidFill>
              </a:rPr>
              <a:t>75 лет Победы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5288193"/>
            <a:ext cx="3889375" cy="15937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За 29 апреля на всех фронтах подбито и уничтожено 110 немецких танков и самоходных орудий. В воздушных боях и огнём зенитной артиллерии сбито 79 самолётов противника.</a:t>
            </a:r>
            <a:endParaRPr lang="ru-RU" dirty="0"/>
          </a:p>
        </p:txBody>
      </p:sp>
      <p:pic>
        <p:nvPicPr>
          <p:cNvPr id="5122" name="Picture 2" descr="https://sun9-41.userapi.com/c858032/v858032341/1d6d1b/VBiBWp-YPx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4" y="2162225"/>
            <a:ext cx="3810000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74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chemeClr val="accent2"/>
                </a:solidFill>
              </a:rPr>
              <a:t>Помним и гордимся</a:t>
            </a:r>
            <a:br>
              <a:rPr lang="ru-RU" b="1">
                <a:solidFill>
                  <a:schemeClr val="accent2"/>
                </a:solidFill>
              </a:rPr>
            </a:br>
            <a:r>
              <a:rPr lang="ru-RU" b="1">
                <a:solidFill>
                  <a:schemeClr val="accent2"/>
                </a:solidFill>
              </a:rPr>
              <a:t>75 лет Победы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51" y="4898528"/>
            <a:ext cx="3890226" cy="20182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апреля 1943 г.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Партизанский отряд, действующий в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Черниговской области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взорвал немецкий эшелон. Разбит паровоз, и сгорело 58 цистерн с бензином. Партизаны отряда, действующего в Волынской области, с 22 по 24 апреля пустили под откос 3 воинских эшелона противника. Уничтожено 35 вагонов и 17 платформ. Убито большое число немецких солдат и офице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sun9-67.userapi.com/c858032/v858032341/1d6cd5/5o1VOJcju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59" y="1802185"/>
            <a:ext cx="2016224" cy="300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62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chemeClr val="accent2"/>
                </a:solidFill>
              </a:rPr>
              <a:t>Помним и гордимся</a:t>
            </a:r>
            <a:br>
              <a:rPr lang="ru-RU" b="1">
                <a:solidFill>
                  <a:schemeClr val="accent2"/>
                </a:solidFill>
              </a:rPr>
            </a:br>
            <a:r>
              <a:rPr lang="ru-RU" b="1">
                <a:solidFill>
                  <a:schemeClr val="accent2"/>
                </a:solidFill>
              </a:rPr>
              <a:t>75 лет Победы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51" y="4674954"/>
            <a:ext cx="3890226" cy="2241784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Наши части, действующие на отдельных участках </a:t>
            </a:r>
            <a:r>
              <a:rPr lang="ru-RU" dirty="0" smtClean="0"/>
              <a:t> Ленинградского  </a:t>
            </a:r>
            <a:r>
              <a:rPr lang="ru-RU" dirty="0"/>
              <a:t>фронта, за три дня боёв уничтожили свыше 1600 вражеских солдат и офицеров. Огнём советской артиллерии и действиями разведывательных групп разрушено 5 </a:t>
            </a:r>
            <a:r>
              <a:rPr lang="ru-RU" dirty="0" err="1"/>
              <a:t>ДЗОТов</a:t>
            </a:r>
            <a:r>
              <a:rPr lang="ru-RU" dirty="0"/>
              <a:t>, 17 блиндажей, уничтожено 4 миномёта, 16 пулемётов, 2 автомашины и 10 повозок с военным грузом.</a:t>
            </a:r>
            <a:endParaRPr lang="ru-RU" dirty="0"/>
          </a:p>
        </p:txBody>
      </p:sp>
      <p:pic>
        <p:nvPicPr>
          <p:cNvPr id="7170" name="Picture 2" descr="https://sun9-27.userapi.com/c858032/v858032341/1d6cc4/L_WxH63Do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3039"/>
            <a:ext cx="3902786" cy="259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5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Помним и гордимся</a:t>
            </a:r>
            <a:br>
              <a:rPr lang="ru-RU" b="1" dirty="0">
                <a:solidFill>
                  <a:schemeClr val="accent2"/>
                </a:solidFill>
              </a:rPr>
            </a:br>
            <a:r>
              <a:rPr lang="ru-RU" b="1" dirty="0">
                <a:solidFill>
                  <a:schemeClr val="accent2"/>
                </a:solidFill>
              </a:rPr>
              <a:t>75 лет Победы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25" y="5186561"/>
            <a:ext cx="3864150" cy="173017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1945 ОПЕРАТИВНАЯ СВОДКА: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 течение </a:t>
            </a:r>
            <a:r>
              <a:rPr lang="ru-RU" dirty="0" smtClean="0">
                <a:solidFill>
                  <a:schemeClr val="tx1"/>
                </a:solidFill>
              </a:rPr>
              <a:t>15 апреля </a:t>
            </a:r>
            <a:r>
              <a:rPr lang="ru-RU" dirty="0">
                <a:solidFill>
                  <a:schemeClr val="tx1"/>
                </a:solidFill>
              </a:rPr>
              <a:t> на </a:t>
            </a:r>
            <a:r>
              <a:rPr lang="ru-RU" dirty="0" err="1">
                <a:solidFill>
                  <a:schemeClr val="tx1"/>
                </a:solidFill>
              </a:rPr>
              <a:t>Земландском</a:t>
            </a:r>
            <a:r>
              <a:rPr lang="ru-RU" dirty="0">
                <a:solidFill>
                  <a:schemeClr val="tx1"/>
                </a:solidFill>
              </a:rPr>
              <a:t> полуострове северо-западнее и западнее Кенигсберга войска 3-го Белорусского фронта, продолжая наступление, с боями заняли более 60 населённых </a:t>
            </a:r>
            <a:r>
              <a:rPr lang="ru-RU" dirty="0" smtClean="0">
                <a:solidFill>
                  <a:schemeClr val="tx1"/>
                </a:solidFill>
              </a:rPr>
              <a:t>пунктов. 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боях за 15 апреля в этом районе войска фронта взяли в плен более 3000 немецких солдат и офицеров.</a:t>
            </a:r>
          </a:p>
        </p:txBody>
      </p:sp>
      <p:pic>
        <p:nvPicPr>
          <p:cNvPr id="1028" name="Picture 4" descr="https://sun9-22.userapi.com/c858432/v858432380/1bb5ea/IdqpRjMw2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9" y="2162225"/>
            <a:ext cx="37444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94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Помним и гордимся</a:t>
            </a:r>
            <a:br>
              <a:rPr lang="ru-RU" b="1" dirty="0">
                <a:solidFill>
                  <a:schemeClr val="accent2"/>
                </a:solidFill>
              </a:rPr>
            </a:br>
            <a:r>
              <a:rPr lang="ru-RU" b="1" dirty="0">
                <a:solidFill>
                  <a:schemeClr val="accent2"/>
                </a:solidFill>
              </a:rPr>
              <a:t>75 лет Победы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2" y="4898529"/>
            <a:ext cx="3864150" cy="173017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1944 </a:t>
            </a:r>
            <a:r>
              <a:rPr lang="ru-RU" dirty="0">
                <a:solidFill>
                  <a:schemeClr val="tx1"/>
                </a:solidFill>
              </a:rPr>
              <a:t>ОПЕРАТИВНАЯ СВОДКА: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rgbClr val="000000"/>
                </a:solidFill>
                <a:latin typeface="-apple-system"/>
              </a:rPr>
              <a:t>В 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течение 16 апреля на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-apple-system"/>
              </a:rPr>
              <a:t>Кишиневском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направлении наши войска, форсировав на ряде участков 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реку Днестр,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захватили плацдармы на правом берегу реки и вели бои по их расширению.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-apple-system"/>
              </a:rPr>
              <a:t>К югу от 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города Тирасполь наши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войска, 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форсировав Днестр,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овладели населёнными 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пунктами </a:t>
            </a:r>
            <a:r>
              <a:rPr lang="ru-RU" dirty="0" err="1" smtClean="0">
                <a:solidFill>
                  <a:srgbClr val="000000"/>
                </a:solidFill>
                <a:latin typeface="-apple-system"/>
              </a:rPr>
              <a:t>Урсоя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-apple-system"/>
              </a:rPr>
              <a:t>Кицкань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-apple-system"/>
              </a:rPr>
              <a:t>Копанка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 и вели бои за расширение захваченного плацдарма.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99111"/>
            <a:ext cx="3889375" cy="235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8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68455" y="434033"/>
            <a:ext cx="3694113" cy="844550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altLang="ru-RU" sz="3400" b="1" dirty="0">
                <a:solidFill>
                  <a:srgbClr val="4E3B30"/>
                </a:solidFill>
                <a:latin typeface="Franklin Gothic Medium" charset="0"/>
              </a:rPr>
              <a:t>Помним и гордимся</a:t>
            </a:r>
            <a:br>
              <a:rPr lang="ru-RU" altLang="ru-RU" sz="3400" b="1" dirty="0">
                <a:solidFill>
                  <a:srgbClr val="4E3B30"/>
                </a:solidFill>
                <a:latin typeface="Franklin Gothic Medium" charset="0"/>
              </a:rPr>
            </a:br>
            <a:r>
              <a:rPr lang="ru-RU" altLang="ru-RU" sz="3400" b="1" dirty="0">
                <a:solidFill>
                  <a:srgbClr val="4E3B30"/>
                </a:solidFill>
                <a:latin typeface="Franklin Gothic Medium" charset="0"/>
              </a:rPr>
              <a:t>75 лет Победы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3952875"/>
            <a:ext cx="3889375" cy="29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 sz="1700">
                <a:solidFill>
                  <a:srgbClr val="4E3B30"/>
                </a:solidFill>
                <a:latin typeface="Franklin Gothic Book" charset="0"/>
              </a:rPr>
              <a:t>1944 ОПЕРАТИВНАЯ СВОДКА:</a:t>
            </a:r>
          </a:p>
          <a:p>
            <a:pPr hangingPunct="1">
              <a:lnSpc>
                <a:spcPct val="100000"/>
              </a:lnSpc>
            </a:pPr>
            <a:r>
              <a:rPr lang="ru-RU" altLang="ru-RU" sz="1700">
                <a:solidFill>
                  <a:srgbClr val="4E3B30"/>
                </a:solidFill>
                <a:latin typeface="Franklin Gothic Book" charset="0"/>
              </a:rPr>
              <a:t>В течение 11 апреля западнее города Скала наши войска отбивали атаки крупных сил пехоты и танков противника, пробивавшихся на помощь окружённой группировке своих войск. Ценой больших потерь в живой силе и технике противнику удалось занять Бучач и соединиться в этом районе с окружённой группировкой.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1950"/>
            <a:ext cx="3889375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2275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Помним и гордимся</a:t>
            </a:r>
            <a:br>
              <a:rPr lang="ru-RU" b="1" dirty="0">
                <a:solidFill>
                  <a:schemeClr val="accent2"/>
                </a:solidFill>
              </a:rPr>
            </a:br>
            <a:r>
              <a:rPr lang="ru-RU" b="1" dirty="0">
                <a:solidFill>
                  <a:schemeClr val="accent2"/>
                </a:solidFill>
              </a:rPr>
              <a:t>75 лет Победы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487" y="4970537"/>
            <a:ext cx="3528392" cy="16561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Берлин был взят всего за десять дней, несмотря на то, что его улицы были оборудованы специально сконструированными заграждениями</a:t>
            </a:r>
          </a:p>
        </p:txBody>
      </p:sp>
      <p:pic>
        <p:nvPicPr>
          <p:cNvPr id="1026" name="Picture 2" descr="https://sun3-10.userapi.com/YS75hFVoxI6UUZhwH7ZFhkgpMQPW7cJwSgXLBw/9bpxwwejmq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87" y="2090217"/>
            <a:ext cx="352839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78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Помним и гордимся</a:t>
            </a:r>
            <a:br>
              <a:rPr lang="ru-RU" b="1" dirty="0">
                <a:solidFill>
                  <a:schemeClr val="accent2"/>
                </a:solidFill>
              </a:rPr>
            </a:br>
            <a:r>
              <a:rPr lang="ru-RU" b="1" dirty="0">
                <a:solidFill>
                  <a:schemeClr val="accent2"/>
                </a:solidFill>
              </a:rPr>
              <a:t>75 лет Победы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14552"/>
            <a:ext cx="3870632" cy="18021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За 3 мая войска фронта взяли в плен более 22000 немецких солдат и офицеров и захватили на аэродромах 240 самолётов противника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/>
              <a:t>За 3 мая на всех фронтах подбито и уничтожено 50 немецких танков и самоходных орудий.</a:t>
            </a:r>
            <a:endParaRPr lang="ru-RU" sz="1600" dirty="0"/>
          </a:p>
        </p:txBody>
      </p:sp>
      <p:pic>
        <p:nvPicPr>
          <p:cNvPr id="2050" name="Picture 2" descr="https://sun9-25.userapi.com/c858416/v858416090/1de9f4/RkxZEMLlS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43" y="1946201"/>
            <a:ext cx="388937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24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chemeClr val="accent2"/>
                </a:solidFill>
              </a:rPr>
              <a:t>Помним и гордимся</a:t>
            </a:r>
            <a:br>
              <a:rPr lang="ru-RU" b="1">
                <a:solidFill>
                  <a:schemeClr val="accent2"/>
                </a:solidFill>
              </a:rPr>
            </a:br>
            <a:r>
              <a:rPr lang="ru-RU" b="1">
                <a:solidFill>
                  <a:schemeClr val="accent2"/>
                </a:solidFill>
              </a:rPr>
              <a:t>75 лет Победы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16253"/>
            <a:ext cx="3889375" cy="217892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/>
              <a:t>За время боёв с 24 апреля по 2 мая в этом районе наши войска захватили в плен более 120000 немецких солдат и офицеров. За это же время немцы потеряли только убитыми более 60000 человек. В числе пленных заместитель командующего 9 немецкой армией генерал-лейтенант </a:t>
            </a:r>
            <a:r>
              <a:rPr lang="ru-RU" dirty="0" err="1" smtClean="0"/>
              <a:t>Бернгард</a:t>
            </a:r>
            <a:r>
              <a:rPr lang="ru-RU" dirty="0" smtClean="0"/>
              <a:t>. </a:t>
            </a:r>
            <a:r>
              <a:rPr lang="ru-RU" dirty="0"/>
              <a:t>За это же время нашими войсками захвачены следующие трофеи: танков и самоходных орудий — 304, полевых орудий — более 1500, пулемётов — 2180, автомашин — 17600 и много другого вооружения и военного имущества.</a:t>
            </a:r>
            <a:endParaRPr lang="ru-RU" dirty="0"/>
          </a:p>
        </p:txBody>
      </p:sp>
      <p:pic>
        <p:nvPicPr>
          <p:cNvPr id="3074" name="Picture 2" descr="https://sun9-67.userapi.com/c858416/v858416090/1de99f/zAoQwHgQW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4233"/>
            <a:ext cx="3867575" cy="233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41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Помним и гордимся</a:t>
            </a:r>
            <a:br>
              <a:rPr lang="ru-RU" b="1" dirty="0">
                <a:solidFill>
                  <a:schemeClr val="accent2"/>
                </a:solidFill>
              </a:rPr>
            </a:br>
            <a:r>
              <a:rPr lang="ru-RU" b="1" dirty="0">
                <a:solidFill>
                  <a:schemeClr val="accent2"/>
                </a:solidFill>
              </a:rPr>
              <a:t>75 лет Победы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646" y="4394473"/>
            <a:ext cx="3694906" cy="237626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апреля 1944г.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ночь на 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апреля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наша авиация дальнего действия произвела массированный налёт на железнодорожный узел 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Львов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бомбардировала скопление воинских эшелонов противника. В результате бомбардировки на железнодорожном узле возникли многочисленные пожары, которые сопровождались сильными взрывами. Одновременно наши лётчики блокировали аэродром противника в районе города 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Львов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Пулемётно-пушечным огнём обстреляны колонны немецких автомашин на дорогах, идущих к Львову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8194" name="Picture 2" descr="https://sun9-16.userapi.com/c858032/v858032341/1d6c7d/osXv0flc6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3" y="1946201"/>
            <a:ext cx="3642584" cy="241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41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chemeClr val="accent2"/>
                </a:solidFill>
              </a:rPr>
              <a:t>Помним и гордимся</a:t>
            </a:r>
            <a:br>
              <a:rPr lang="ru-RU" b="1">
                <a:solidFill>
                  <a:schemeClr val="accent2"/>
                </a:solidFill>
              </a:rPr>
            </a:br>
            <a:r>
              <a:rPr lang="ru-RU" b="1">
                <a:solidFill>
                  <a:schemeClr val="accent2"/>
                </a:solidFill>
              </a:rPr>
              <a:t>75 лет Победы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15" y="4538489"/>
            <a:ext cx="3860454" cy="2234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Южнее Берлина окружённая </a:t>
            </a:r>
            <a:r>
              <a:rPr lang="ru-RU" sz="1400" dirty="0">
                <a:solidFill>
                  <a:schemeClr val="tx1"/>
                </a:solidFill>
              </a:rPr>
              <a:t>группа немецких войск, не считаясь с огромными потерями, продолжает явно безнадёжные попытки прорваться на запад. Советские пехотинцы, танкисты и артиллеристы </a:t>
            </a:r>
            <a:r>
              <a:rPr lang="ru-RU" sz="1400" dirty="0"/>
              <a:t>обложили врага непроницаемой стеной и огнём из всех видов оружия истребляют гитлеровцев. Только одно наше пехотное соединение за день уничтожило 4 тысячи немецких солдат и офицеров. Бойцы этого соединения захватили 28 танков, 31 бронетранспортёр, 78 орудий и другие трофеи. </a:t>
            </a:r>
            <a:endParaRPr lang="ru-RU" sz="1400" dirty="0"/>
          </a:p>
        </p:txBody>
      </p:sp>
      <p:pic>
        <p:nvPicPr>
          <p:cNvPr id="4098" name="Picture 2" descr="https://sun9-43.userapi.com/c858416/v858416090/1de96d/sljlx3zbdh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0177"/>
            <a:ext cx="366833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5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293</TotalTime>
  <Words>383</Words>
  <Application>Microsoft Office PowerPoint</Application>
  <PresentationFormat>Произвольный</PresentationFormat>
  <Paragraphs>31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Помним и гордимся 75 лет Победы</vt:lpstr>
      <vt:lpstr>Помним и гордимся 75 лет Победы</vt:lpstr>
      <vt:lpstr>Помним и гордимся 75 лет Победы</vt:lpstr>
      <vt:lpstr>Помним и гордимся 75 лет Победы</vt:lpstr>
      <vt:lpstr>Помним и гордимся 75 лет Победы</vt:lpstr>
      <vt:lpstr>Помним и гордимся 75 лет Победы</vt:lpstr>
      <vt:lpstr>Помним и гордимся 75 лет Победы</vt:lpstr>
      <vt:lpstr>Помним и гордимся 75 лет Победы</vt:lpstr>
      <vt:lpstr>Помним и гордимся 75 лет Победы</vt:lpstr>
      <vt:lpstr>Помним и гордимся 75 лет Победы</vt:lpstr>
      <vt:lpstr>Помним и гордимся 75 лет Победы</vt:lpstr>
      <vt:lpstr>Помним и гордимся 75 лет Победы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«помним и гордимся»</dc:title>
  <dc:creator>Кафедра ОЭФ ФОО</dc:creator>
  <cp:lastModifiedBy>XTreme.ws</cp:lastModifiedBy>
  <cp:revision>75</cp:revision>
  <dcterms:created xsi:type="dcterms:W3CDTF">2019-04-29T11:48:23Z</dcterms:created>
  <dcterms:modified xsi:type="dcterms:W3CDTF">2020-05-05T05:08:33Z</dcterms:modified>
</cp:coreProperties>
</file>