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E6F-9C64-41D8-BCE8-0872ABF8DCF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911-6EA2-48DC-B9F5-4C7321BFE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1E6F-9C64-41D8-BCE8-0872ABF8DCF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4911-6EA2-48DC-B9F5-4C7321BFE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0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0426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70053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5683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6245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6119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1762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6106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7228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0793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88872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00080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0523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51080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70973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27854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67573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ChikDA</dc:creator>
  <cp:lastModifiedBy>ChikDA</cp:lastModifiedBy>
  <cp:revision>1</cp:revision>
  <dcterms:created xsi:type="dcterms:W3CDTF">2017-11-14T04:34:31Z</dcterms:created>
  <dcterms:modified xsi:type="dcterms:W3CDTF">2017-11-14T04:34:31Z</dcterms:modified>
</cp:coreProperties>
</file>